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0" y="2708476"/>
            <a:ext cx="3600399" cy="1702160"/>
          </a:xfrm>
        </p:spPr>
        <p:txBody>
          <a:bodyPr/>
          <a:lstStyle/>
          <a:p>
            <a:pPr algn="ctr"/>
            <a:r>
              <a:rPr lang="ru-RU" dirty="0" smtClean="0"/>
              <a:t>Тема: Повторение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33365" y="5229200"/>
            <a:ext cx="3309803" cy="452509"/>
          </a:xfrm>
        </p:spPr>
        <p:txBody>
          <a:bodyPr/>
          <a:lstStyle/>
          <a:p>
            <a:pPr algn="r"/>
            <a:r>
              <a:rPr lang="ru-RU" dirty="0" smtClean="0"/>
              <a:t>Учитель: Липатова Е.М.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2664296" cy="3197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795" y="2796927"/>
            <a:ext cx="2830041" cy="4033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68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936104"/>
          </a:xfrm>
        </p:spPr>
        <p:txBody>
          <a:bodyPr/>
          <a:lstStyle/>
          <a:p>
            <a:r>
              <a:rPr lang="en-US" b="1" dirty="0" smtClean="0"/>
              <a:t>Listening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3968083"/>
              </p:ext>
            </p:extLst>
          </p:nvPr>
        </p:nvGraphicFramePr>
        <p:xfrm>
          <a:off x="1042988" y="1773238"/>
          <a:ext cx="677703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836"/>
                <a:gridCol w="864096"/>
                <a:gridCol w="1008112"/>
                <a:gridCol w="936104"/>
                <a:gridCol w="1080120"/>
                <a:gridCol w="94376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Speaker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5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Comment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C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B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A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E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D</a:t>
                      </a:r>
                      <a:endParaRPr lang="ru-RU" sz="28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05 - Unit 3b. Ex. 9, p. 4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71800" y="36991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6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22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908720"/>
            <a:ext cx="7024744" cy="1143000"/>
          </a:xfrm>
        </p:spPr>
        <p:txBody>
          <a:bodyPr/>
          <a:lstStyle/>
          <a:p>
            <a:r>
              <a:rPr lang="en-US" b="1" dirty="0"/>
              <a:t>Listening</a:t>
            </a:r>
            <a:endParaRPr lang="ru-RU" b="1" dirty="0"/>
          </a:p>
        </p:txBody>
      </p:sp>
      <p:pic>
        <p:nvPicPr>
          <p:cNvPr id="4" name="05 - Unit 2b. Ex. 10, p. 29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91680" y="5157192"/>
            <a:ext cx="609600" cy="609600"/>
          </a:xfr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242644"/>
              </p:ext>
            </p:extLst>
          </p:nvPr>
        </p:nvGraphicFramePr>
        <p:xfrm>
          <a:off x="1547664" y="2780928"/>
          <a:ext cx="6095999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1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2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3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4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5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6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7</a:t>
                      </a:r>
                      <a:endParaRPr lang="ru-RU" sz="3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B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C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A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C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A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C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B</a:t>
                      </a:r>
                      <a:endParaRPr lang="ru-RU" sz="3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748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831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b="1" dirty="0"/>
              <a:t>Reading</a:t>
            </a:r>
            <a:r>
              <a:rPr lang="en-US" dirty="0"/>
              <a:t> 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0317201"/>
              </p:ext>
            </p:extLst>
          </p:nvPr>
        </p:nvGraphicFramePr>
        <p:xfrm>
          <a:off x="1042988" y="2324100"/>
          <a:ext cx="677703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9506"/>
                <a:gridCol w="1129506"/>
                <a:gridCol w="1129506"/>
                <a:gridCol w="1129506"/>
                <a:gridCol w="1129506"/>
                <a:gridCol w="112950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5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6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D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F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E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551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</a:t>
            </a:r>
            <a:r>
              <a:rPr lang="en-US" b="1" dirty="0" smtClean="0"/>
              <a:t>rammar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 sweetness (</a:t>
            </a:r>
            <a:r>
              <a:rPr lang="ru-RU" dirty="0"/>
              <a:t>слаще)</a:t>
            </a:r>
          </a:p>
          <a:p>
            <a:r>
              <a:rPr lang="ru-RU" dirty="0"/>
              <a:t>2 </a:t>
            </a:r>
            <a:r>
              <a:rPr lang="en-US" dirty="0"/>
              <a:t>importance (</a:t>
            </a:r>
            <a:r>
              <a:rPr lang="ru-RU" dirty="0"/>
              <a:t>значение)</a:t>
            </a:r>
          </a:p>
          <a:p>
            <a:r>
              <a:rPr lang="ru-RU" dirty="0"/>
              <a:t>3 </a:t>
            </a:r>
            <a:r>
              <a:rPr lang="en-US" dirty="0"/>
              <a:t>activities (</a:t>
            </a:r>
            <a:r>
              <a:rPr lang="ru-RU" dirty="0"/>
              <a:t>методы)</a:t>
            </a:r>
          </a:p>
          <a:p>
            <a:r>
              <a:rPr lang="ru-RU" dirty="0"/>
              <a:t>4 </a:t>
            </a:r>
            <a:r>
              <a:rPr lang="en-US" dirty="0"/>
              <a:t>intelligence (</a:t>
            </a:r>
            <a:r>
              <a:rPr lang="ru-RU" dirty="0"/>
              <a:t>интеллект)</a:t>
            </a:r>
          </a:p>
          <a:p>
            <a:r>
              <a:rPr lang="ru-RU" dirty="0"/>
              <a:t>5 </a:t>
            </a:r>
            <a:r>
              <a:rPr lang="en-US" dirty="0"/>
              <a:t>frequency (</a:t>
            </a:r>
            <a:r>
              <a:rPr lang="ru-RU" dirty="0"/>
              <a:t>частота)</a:t>
            </a:r>
          </a:p>
        </p:txBody>
      </p:sp>
    </p:spTree>
    <p:extLst>
      <p:ext uri="{BB962C8B-B14F-4D97-AF65-F5344CB8AC3E}">
        <p14:creationId xmlns:p14="http://schemas.microsoft.com/office/powerpoint/2010/main" val="93129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Grammar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r>
              <a:rPr lang="en-US" sz="1800" b="1" dirty="0"/>
              <a:t>1 was working (Past Continuous)</a:t>
            </a:r>
          </a:p>
          <a:p>
            <a:r>
              <a:rPr lang="en-US" sz="1800" b="1" dirty="0"/>
              <a:t>2 stepped (Past Simple)</a:t>
            </a:r>
          </a:p>
          <a:p>
            <a:r>
              <a:rPr lang="en-US" sz="1800" b="1" dirty="0"/>
              <a:t>3 followed (Past Simple)</a:t>
            </a:r>
          </a:p>
          <a:p>
            <a:r>
              <a:rPr lang="en-US" sz="1800" b="1" dirty="0"/>
              <a:t>4 were wearing (Past Continuous)</a:t>
            </a:r>
          </a:p>
          <a:p>
            <a:r>
              <a:rPr lang="en-US" sz="1800" b="1" dirty="0"/>
              <a:t>5 were carrying (Past Continuous)</a:t>
            </a:r>
          </a:p>
          <a:p>
            <a:r>
              <a:rPr lang="en-US" sz="1800" b="1" dirty="0"/>
              <a:t>6 noticed (Past Simple)</a:t>
            </a:r>
          </a:p>
          <a:p>
            <a:r>
              <a:rPr lang="en-US" sz="1800" b="1" dirty="0"/>
              <a:t>7 looked (Past Simple)</a:t>
            </a:r>
          </a:p>
          <a:p>
            <a:r>
              <a:rPr lang="en-US" sz="1800" b="1" dirty="0"/>
              <a:t>8 were (Past Simple)</a:t>
            </a:r>
          </a:p>
          <a:p>
            <a:r>
              <a:rPr lang="en-US" sz="1800" b="1" dirty="0"/>
              <a:t>9 passed (Past Simple)</a:t>
            </a:r>
          </a:p>
          <a:p>
            <a:r>
              <a:rPr lang="en-US" sz="1800" b="1" dirty="0"/>
              <a:t>10 had recently been working on (Past Perfect Continuous)</a:t>
            </a:r>
          </a:p>
          <a:p>
            <a:r>
              <a:rPr lang="en-US" sz="1800" b="1" dirty="0"/>
              <a:t>11 were walking (Past Continuous)</a:t>
            </a:r>
          </a:p>
          <a:p>
            <a:r>
              <a:rPr lang="en-US" sz="1800" b="1" dirty="0"/>
              <a:t>12 ran (Past Simple)</a:t>
            </a:r>
          </a:p>
          <a:p>
            <a:r>
              <a:rPr lang="en-US" sz="1800" b="1" dirty="0"/>
              <a:t>13 found out (Past Simple)</a:t>
            </a:r>
          </a:p>
          <a:p>
            <a:r>
              <a:rPr lang="en-US" sz="1800" b="1" dirty="0"/>
              <a:t>14 had gone (Past Perfect)</a:t>
            </a:r>
          </a:p>
          <a:p>
            <a:r>
              <a:rPr lang="en-US" sz="1800" b="1" dirty="0"/>
              <a:t>15 had ever found (Past Perfect)</a:t>
            </a:r>
          </a:p>
          <a:p>
            <a:r>
              <a:rPr lang="en-US" sz="1800" b="1" dirty="0"/>
              <a:t>16 were (Past Simple)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99969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71</TotalTime>
  <Words>185</Words>
  <Application>Microsoft Office PowerPoint</Application>
  <PresentationFormat>Экран (4:3)</PresentationFormat>
  <Paragraphs>66</Paragraphs>
  <Slides>6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Остин</vt:lpstr>
      <vt:lpstr>Тема: Повторение</vt:lpstr>
      <vt:lpstr>Listening</vt:lpstr>
      <vt:lpstr>Listening</vt:lpstr>
      <vt:lpstr>Reading   </vt:lpstr>
      <vt:lpstr>Grammar </vt:lpstr>
      <vt:lpstr>Grammar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Повторение</dc:title>
  <dc:creator>1</dc:creator>
  <cp:lastModifiedBy>1</cp:lastModifiedBy>
  <cp:revision>6</cp:revision>
  <dcterms:created xsi:type="dcterms:W3CDTF">2017-01-29T21:09:42Z</dcterms:created>
  <dcterms:modified xsi:type="dcterms:W3CDTF">2017-01-29T22:32:02Z</dcterms:modified>
</cp:coreProperties>
</file>